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36B3B57-1600-44A0-AD28-78D82BE983E8}" type="datetimeFigureOut">
              <a:rPr lang="en-IN" smtClean="0"/>
              <a:t>09-07-2020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2925163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36B3B57-1600-44A0-AD28-78D82BE983E8}" type="datetimeFigureOut">
              <a:rPr lang="en-IN" smtClean="0"/>
              <a:t>09-07-2020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460556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6B3B57-1600-44A0-AD28-78D82BE983E8}" type="datetimeFigureOut">
              <a:rPr lang="en-IN" smtClean="0"/>
              <a:t>09-07-2020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50464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36B3B57-1600-44A0-AD28-78D82BE983E8}" type="datetimeFigureOut">
              <a:rPr lang="en-IN" smtClean="0"/>
              <a:t>09-07-2020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4054099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36B3B57-1600-44A0-AD28-78D82BE983E8}" type="datetimeFigureOut">
              <a:rPr lang="en-IN" smtClean="0"/>
              <a:t>09-07-2020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2367903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36B3B57-1600-44A0-AD28-78D82BE983E8}" type="datetimeFigureOut">
              <a:rPr lang="en-IN" smtClean="0"/>
              <a:t>09-07-2020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796578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6B3B57-1600-44A0-AD28-78D82BE983E8}" type="datetimeFigureOut">
              <a:rPr lang="en-IN" smtClean="0"/>
              <a:t>09-07-2020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4012867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6B3B57-1600-44A0-AD28-78D82BE983E8}" type="datetimeFigureOut">
              <a:rPr lang="en-IN" smtClean="0"/>
              <a:t>09-07-2020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29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6B3B57-1600-44A0-AD28-78D82BE983E8}" type="datetimeFigureOut">
              <a:rPr lang="en-IN" smtClean="0"/>
              <a:t>09-07-2020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1310716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36B3B57-1600-44A0-AD28-78D82BE983E8}" type="datetimeFigureOut">
              <a:rPr lang="en-IN" smtClean="0"/>
              <a:t>09-07-2020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336260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36B3B57-1600-44A0-AD28-78D82BE983E8}" type="datetimeFigureOut">
              <a:rPr lang="en-IN" smtClean="0"/>
              <a:t>09-07-2020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FC89C7-3BEA-4178-AD45-3D6B44F78315}" type="slidenum">
              <a:rPr lang="en-IN" smtClean="0"/>
              <a:t>‹#›</a:t>
            </a:fld>
            <a:endParaRPr lang="en-IN"/>
          </a:p>
        </p:txBody>
      </p:sp>
    </p:spTree>
    <p:extLst>
      <p:ext uri="{BB962C8B-B14F-4D97-AF65-F5344CB8AC3E}">
        <p14:creationId xmlns:p14="http://schemas.microsoft.com/office/powerpoint/2010/main" val="3979297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6B3B57-1600-44A0-AD28-78D82BE983E8}" type="datetimeFigureOut">
              <a:rPr lang="en-IN" smtClean="0"/>
              <a:t>09-07-2020</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89C7-3BEA-4178-AD45-3D6B44F78315}" type="slidenum">
              <a:rPr lang="en-IN" smtClean="0"/>
              <a:t>‹#›</a:t>
            </a:fld>
            <a:endParaRPr lang="en-IN"/>
          </a:p>
        </p:txBody>
      </p:sp>
    </p:spTree>
    <p:extLst>
      <p:ext uri="{BB962C8B-B14F-4D97-AF65-F5344CB8AC3E}">
        <p14:creationId xmlns:p14="http://schemas.microsoft.com/office/powerpoint/2010/main" val="1497303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Post COVID Rehabilitation</a:t>
            </a:r>
            <a:endParaRPr lang="en-IN"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2448655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US" dirty="0" smtClean="0"/>
              <a:t>COVID-19 is a new virus to the science, the behavior of the virus is still not very clear but it  has been seen that in moderate &amp; severe cases this virus might cause some permanent damages to the system.</a:t>
            </a:r>
          </a:p>
          <a:p>
            <a:r>
              <a:rPr lang="en-US" dirty="0" smtClean="0"/>
              <a:t>The virus has not only affected people physically but also impacted Psychologically, Emotionally, Socially and Economically.</a:t>
            </a:r>
          </a:p>
          <a:p>
            <a:r>
              <a:rPr lang="en-US" dirty="0" smtClean="0"/>
              <a:t>The fight with the virus has not been easy as there’s no treatment for the virus. But things which have really helped is preventive management and rehabilitation of the affected patients.</a:t>
            </a:r>
          </a:p>
          <a:p>
            <a:r>
              <a:rPr lang="en-US" dirty="0" smtClean="0"/>
              <a:t>COVID Pneumonia has seen to cause some permanent damages to the lungs in form of fibrosis called Post- COVID fibrosis.</a:t>
            </a:r>
          </a:p>
        </p:txBody>
      </p:sp>
    </p:spTree>
    <p:extLst>
      <p:ext uri="{BB962C8B-B14F-4D97-AF65-F5344CB8AC3E}">
        <p14:creationId xmlns:p14="http://schemas.microsoft.com/office/powerpoint/2010/main" val="1224005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Post COVID Fibrosis?</a:t>
            </a:r>
            <a:endParaRPr lang="en-IN" dirty="0"/>
          </a:p>
        </p:txBody>
      </p:sp>
      <p:sp>
        <p:nvSpPr>
          <p:cNvPr id="3" name="Content Placeholder 2"/>
          <p:cNvSpPr>
            <a:spLocks noGrp="1"/>
          </p:cNvSpPr>
          <p:nvPr>
            <p:ph idx="1"/>
          </p:nvPr>
        </p:nvSpPr>
        <p:spPr/>
        <p:txBody>
          <a:bodyPr/>
          <a:lstStyle/>
          <a:p>
            <a:r>
              <a:rPr lang="en-US" dirty="0" smtClean="0"/>
              <a:t>COVID has two phases</a:t>
            </a:r>
          </a:p>
          <a:p>
            <a:pPr marL="514350" indent="-514350">
              <a:buFont typeface="+mj-lt"/>
              <a:buAutoNum type="alphaLcParenR"/>
            </a:pPr>
            <a:r>
              <a:rPr lang="en-US" dirty="0" smtClean="0"/>
              <a:t>Infection Phase</a:t>
            </a:r>
          </a:p>
          <a:p>
            <a:pPr marL="514350" indent="-514350">
              <a:buFont typeface="+mj-lt"/>
              <a:buAutoNum type="alphaLcParenR"/>
            </a:pPr>
            <a:r>
              <a:rPr lang="en-US" dirty="0" smtClean="0"/>
              <a:t>Inflammatory Phase</a:t>
            </a:r>
          </a:p>
          <a:p>
            <a:r>
              <a:rPr lang="en-US" dirty="0" smtClean="0"/>
              <a:t>Infection phase marked by presence of fever, cough, sore throat, head ache or body ache. (Flu like symptoms)</a:t>
            </a:r>
          </a:p>
          <a:p>
            <a:r>
              <a:rPr lang="en-US" dirty="0" smtClean="0"/>
              <a:t>Inflammatory phase occurs when the viral load increases and causes COVID pneumonia with associated fibrotic changes in the affected portion of lungs.</a:t>
            </a:r>
            <a:endParaRPr lang="en-US" dirty="0"/>
          </a:p>
        </p:txBody>
      </p:sp>
    </p:spTree>
    <p:extLst>
      <p:ext uri="{BB962C8B-B14F-4D97-AF65-F5344CB8AC3E}">
        <p14:creationId xmlns:p14="http://schemas.microsoft.com/office/powerpoint/2010/main" val="3314120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975" y="352245"/>
            <a:ext cx="13767516" cy="1325563"/>
          </a:xfrm>
        </p:spPr>
        <p:txBody>
          <a:bodyPr>
            <a:normAutofit/>
          </a:bodyPr>
          <a:lstStyle/>
          <a:p>
            <a:pPr algn="ctr"/>
            <a:r>
              <a:rPr lang="en-IN" sz="3600" dirty="0" smtClean="0"/>
              <a:t>What type of damage can coronavirus cause in the lungs?</a:t>
            </a:r>
            <a:endParaRPr lang="en-IN" sz="3600" dirty="0"/>
          </a:p>
        </p:txBody>
      </p:sp>
      <p:sp>
        <p:nvSpPr>
          <p:cNvPr id="3" name="Content Placeholder 2"/>
          <p:cNvSpPr>
            <a:spLocks noGrp="1"/>
          </p:cNvSpPr>
          <p:nvPr>
            <p:ph idx="1"/>
          </p:nvPr>
        </p:nvSpPr>
        <p:spPr>
          <a:xfrm>
            <a:off x="592428" y="1506828"/>
            <a:ext cx="11191741" cy="5042370"/>
          </a:xfrm>
        </p:spPr>
        <p:txBody>
          <a:bodyPr>
            <a:noAutofit/>
          </a:bodyPr>
          <a:lstStyle/>
          <a:p>
            <a:pPr marL="0" indent="0">
              <a:buNone/>
            </a:pPr>
            <a:r>
              <a:rPr lang="en-IN" sz="1400" dirty="0" smtClean="0"/>
              <a:t>COVID-19, the disease caused by the new coronavirus, can cause lung complications such as pneumonia and, in the most severe cases, acute respiratory distress syndrome, or ARDS. Sepsis, another possible complication of COVID-19, can also cause lasting harm to the lungs and other organs.</a:t>
            </a:r>
          </a:p>
          <a:p>
            <a:pPr marL="0" indent="0">
              <a:buNone/>
            </a:pPr>
            <a:r>
              <a:rPr lang="en-IN" sz="1400" dirty="0" smtClean="0"/>
              <a:t>COVID-19 Pneumonia</a:t>
            </a:r>
          </a:p>
          <a:p>
            <a:pPr marL="0" indent="0">
              <a:buNone/>
            </a:pPr>
            <a:r>
              <a:rPr lang="en-IN" sz="1400" dirty="0" smtClean="0"/>
              <a:t>In pneumonia, the lungs become filled with fluid and inflamed, leading to breathing difficulties. For some people, breathing problems can become severe enough to require treatment at the hospital with oxygen or even a ventilator. The pneumonia that COVID-19 causes tends to take hold in both lungs. Air sacs in the lungs fill with fluid, limiting their ability to take in oxygen and causing shortness of breath, cough and other symptoms. While most people recover from pneumonia without any lasting lung damage, the pneumonia associated with COVID-19 may be severe. Even after the disease has passed, lung injury may result in breathing difficulties that might take months to improve.</a:t>
            </a:r>
          </a:p>
          <a:p>
            <a:pPr marL="0" indent="0">
              <a:buNone/>
            </a:pPr>
            <a:r>
              <a:rPr lang="en-IN" sz="1400" dirty="0" smtClean="0"/>
              <a:t>Acute Respiratory Distress Syndrome (ARDS)</a:t>
            </a:r>
          </a:p>
          <a:p>
            <a:pPr marL="0" indent="0">
              <a:buNone/>
            </a:pPr>
            <a:r>
              <a:rPr lang="en-IN" sz="1400" dirty="0" smtClean="0"/>
              <a:t>As COVID-19 pneumonia progresses, more of the air sacs become filled with fluid leaking from the tiny blood vessels in the lungs. Eventually, shortness of breath sets in, and can lead to acute respiratory distress syndrome (ARDS), a form of lung failure. Patients with ARDS are often unable to breath on their own and may require ventilator support to help circulate oxygen in the body. Whether it occurs at home or at the hospital, ARDS can be fatal. People who survive ARDS and recover from COVID-19 may have lasting pulmonary scarring.</a:t>
            </a:r>
          </a:p>
          <a:p>
            <a:pPr marL="0" indent="0">
              <a:buNone/>
            </a:pPr>
            <a:r>
              <a:rPr lang="en-IN" sz="1400" dirty="0" smtClean="0"/>
              <a:t>Sepsis</a:t>
            </a:r>
          </a:p>
          <a:p>
            <a:pPr marL="0" indent="0">
              <a:buNone/>
            </a:pPr>
            <a:r>
              <a:rPr lang="en-IN" sz="1400" dirty="0" smtClean="0"/>
              <a:t>Another possible complication of a severe case of COVID-19 is sepsis. Sepsis occurs when an infection reaches, and spreads through, the bloodstream, causing tissue damage everywhere it goes. “Lungs, heart and other body systems work together like instruments in an orchestra”. “In sepsis, the cooperation between the organs falls apart. Entire organ systems can start to shut down, one after another, including the lungs and heart.” Sepsis, even when survived, can leave a patient with lasting damage to the lungs and other organs.</a:t>
            </a:r>
          </a:p>
          <a:p>
            <a:pPr marL="0" indent="0">
              <a:buNone/>
            </a:pPr>
            <a:r>
              <a:rPr lang="en-IN" sz="1400" dirty="0" smtClean="0"/>
              <a:t>Superinfection</a:t>
            </a:r>
          </a:p>
          <a:p>
            <a:pPr marL="0" indent="0">
              <a:buNone/>
            </a:pPr>
            <a:r>
              <a:rPr lang="en-IN" sz="1400" dirty="0" smtClean="0"/>
              <a:t>When a person has COVID-19, the immune system is working hard to fight the invader. This can leave the body more vulnerable to infection with another bacterium or virus on top of the COVID-19 — a superinfection. More infection can result in additional lung damage.</a:t>
            </a:r>
            <a:endParaRPr lang="en-IN" sz="1400" dirty="0"/>
          </a:p>
        </p:txBody>
      </p:sp>
    </p:spTree>
    <p:extLst>
      <p:ext uri="{BB962C8B-B14F-4D97-AF65-F5344CB8AC3E}">
        <p14:creationId xmlns:p14="http://schemas.microsoft.com/office/powerpoint/2010/main" val="40803600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626</Words>
  <Application>Microsoft Office PowerPoint</Application>
  <PresentationFormat>Widescreen</PresentationFormat>
  <Paragraphs>21</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Post COVID Rehabilitation</vt:lpstr>
      <vt:lpstr>PowerPoint Presentation</vt:lpstr>
      <vt:lpstr>What is Post COVID Fibrosis?</vt:lpstr>
      <vt:lpstr>What type of damage can coronavirus cause in the lungs?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COVID Rehabilitation</dc:title>
  <dc:creator>Siddhant</dc:creator>
  <cp:lastModifiedBy>Siddhant</cp:lastModifiedBy>
  <cp:revision>6</cp:revision>
  <dcterms:created xsi:type="dcterms:W3CDTF">2020-07-09T07:46:11Z</dcterms:created>
  <dcterms:modified xsi:type="dcterms:W3CDTF">2020-07-09T10:02:27Z</dcterms:modified>
</cp:coreProperties>
</file>